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1" r:id="rId6"/>
    <p:sldId id="269" r:id="rId7"/>
    <p:sldId id="258" r:id="rId8"/>
    <p:sldId id="265" r:id="rId9"/>
    <p:sldId id="266" r:id="rId10"/>
    <p:sldId id="267" r:id="rId11"/>
    <p:sldId id="268" r:id="rId12"/>
    <p:sldId id="259" r:id="rId13"/>
    <p:sldId id="263" r:id="rId14"/>
    <p:sldId id="264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60"/>
  </p:normalViewPr>
  <p:slideViewPr>
    <p:cSldViewPr>
      <p:cViewPr varScale="1">
        <p:scale>
          <a:sx n="84" d="100"/>
          <a:sy n="84" d="100"/>
        </p:scale>
        <p:origin x="-1387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06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85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2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071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35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12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5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9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4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57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84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3FF81-E122-4BCD-B80C-91D0021FCF5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9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ira 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8" y="1484784"/>
            <a:ext cx="556260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7944" y="548680"/>
            <a:ext cx="4606280" cy="1226567"/>
          </a:xfrm>
        </p:spPr>
        <p:txBody>
          <a:bodyPr/>
          <a:lstStyle/>
          <a:p>
            <a:r>
              <a:rPr lang="en-US" dirty="0" smtClean="0"/>
              <a:t>Gira G1</a:t>
            </a:r>
            <a:endParaRPr lang="ru-RU" dirty="0"/>
          </a:p>
        </p:txBody>
      </p:sp>
      <p:pic>
        <p:nvPicPr>
          <p:cNvPr id="8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24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gira.com/abbildungen/gira_Neuheiten-2014_G1_900x480_Eleganz_en_8131_14476795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10" y="1412776"/>
            <a:ext cx="918102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Gi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Gir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83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gira.com/abbildungen/gira_Neuheiten-2014_G1_444x300_hochwertige-Materialien_en_8134_1447682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71" y="1628800"/>
            <a:ext cx="4229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gira.com/abbildungen/gira_Neuheiten-2014_G1_444x300_Schnittstelle_en_8135_1447682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4229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b="1" dirty="0" smtClean="0"/>
              <a:t>Материалы высокого качества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1400" dirty="0"/>
              <a:t>Высокое качество дизайна Gira G1 подчеркивают и материалы, применяемые для его производства. Универсальное защитное стекло толщиной 1 мм устойчиво к царапинам, прочный металлический каркас также придает Gira G1 привлекательный внешний вид, а стеклопластиковая рамка обеспечивает стабильность установки устройства на стене.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499992" y="4908301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Простое и удобное управление</a:t>
            </a:r>
          </a:p>
          <a:p>
            <a:pPr marL="0" indent="0">
              <a:buNone/>
            </a:pPr>
            <a:endParaRPr lang="ru-RU" sz="900" dirty="0" smtClean="0"/>
          </a:p>
          <a:p>
            <a:pPr marL="0" indent="0">
              <a:buNone/>
            </a:pPr>
            <a:r>
              <a:rPr lang="ru-RU" sz="900" dirty="0"/>
              <a:t>Б</a:t>
            </a:r>
            <a:r>
              <a:rPr lang="ru-RU" sz="900" dirty="0" smtClean="0"/>
              <a:t>ольшой </a:t>
            </a:r>
            <a:r>
              <a:rPr lang="ru-RU" sz="900" dirty="0"/>
              <a:t>цветной TFT-дисплей 15,25 см [6"]с разрешением 480 x 800 пикселей с чрезвычайной четкостью передает изображения, графику и текст, под всеми углами обзора информация хорошо читается.</a:t>
            </a:r>
          </a:p>
        </p:txBody>
      </p:sp>
      <p:pic>
        <p:nvPicPr>
          <p:cNvPr id="11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3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/>
              <a:t>Датчик яркости и приближения</a:t>
            </a:r>
          </a:p>
          <a:p>
            <a:pPr marL="0" indent="0">
              <a:buNone/>
            </a:pPr>
            <a:endParaRPr lang="ru-RU" sz="900" dirty="0" smtClean="0"/>
          </a:p>
          <a:p>
            <a:pPr marL="0" indent="0">
              <a:buNone/>
            </a:pPr>
            <a:r>
              <a:rPr lang="ru-RU" sz="900" dirty="0" smtClean="0"/>
              <a:t>Для оптимальной настройки яркости экрана в любое время суток и при любом освещении в устройстве встроен датчик освещенности. Для определения пользователя предусмотрен датчик приближения.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499992" y="4908301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Температурный датчик</a:t>
            </a:r>
          </a:p>
          <a:p>
            <a:pPr marL="0" indent="0">
              <a:buNone/>
            </a:pPr>
            <a:endParaRPr lang="ru-RU" sz="900" dirty="0" smtClean="0"/>
          </a:p>
          <a:p>
            <a:pPr marL="0" indent="0">
              <a:buNone/>
            </a:pPr>
            <a:r>
              <a:rPr lang="ru-RU" sz="900" dirty="0" smtClean="0"/>
              <a:t>Дополнительный температурный датчик позволяет использовать устройство в  составе  с предустановленным термостатом  управлять температурными режимами .</a:t>
            </a:r>
            <a:endParaRPr lang="ru-RU" sz="900" dirty="0"/>
          </a:p>
        </p:txBody>
      </p:sp>
      <p:pic>
        <p:nvPicPr>
          <p:cNvPr id="6146" name="Picture 2" descr="http://www.gira.com/abbildungen/gira_Neuheiten-2014_G1_444x300_Helligkeitssensor_8138_1395910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92" y="1651620"/>
            <a:ext cx="4229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gira.com/abbildungen/gira_Neuheiten-2014_G1_444x300_Temperatur_en_8139_14476822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372" y="1649718"/>
            <a:ext cx="4229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9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/>
              <a:t>Встроенный динамик и микрофон</a:t>
            </a:r>
          </a:p>
          <a:p>
            <a:pPr marL="0" indent="0">
              <a:buNone/>
            </a:pPr>
            <a:endParaRPr lang="ru-RU" sz="900" dirty="0" smtClean="0"/>
          </a:p>
          <a:p>
            <a:pPr marL="0" indent="0">
              <a:buNone/>
            </a:pPr>
            <a:r>
              <a:rPr lang="ru-RU" sz="900" dirty="0" smtClean="0"/>
              <a:t>Для получения высокого качества передачи аудио сигнала при использовании </a:t>
            </a:r>
            <a:r>
              <a:rPr lang="ru-RU" sz="900" dirty="0" err="1" smtClean="0"/>
              <a:t>домофонной</a:t>
            </a:r>
            <a:r>
              <a:rPr lang="ru-RU" sz="900" dirty="0" smtClean="0"/>
              <a:t> системы в </a:t>
            </a:r>
            <a:r>
              <a:rPr lang="en-US" sz="900" dirty="0" smtClean="0"/>
              <a:t>Gira G1</a:t>
            </a:r>
            <a:r>
              <a:rPr lang="ru-RU" sz="900" dirty="0" smtClean="0"/>
              <a:t> в устройство вмонтирован высококачественный динамик и микрофон.</a:t>
            </a:r>
            <a:r>
              <a:rPr lang="en-US" sz="900" dirty="0" smtClean="0"/>
              <a:t> 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499992" y="4908301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Различные варианты подключения</a:t>
            </a:r>
          </a:p>
          <a:p>
            <a:pPr marL="0" indent="0">
              <a:buNone/>
            </a:pPr>
            <a:endParaRPr lang="ru-RU" sz="900" dirty="0" smtClean="0"/>
          </a:p>
          <a:p>
            <a:pPr marL="0" indent="0">
              <a:buNone/>
            </a:pPr>
            <a:r>
              <a:rPr lang="ru-RU" sz="900" dirty="0" smtClean="0"/>
              <a:t>Существует несколько вариантов  подключения </a:t>
            </a:r>
            <a:r>
              <a:rPr lang="en-US" sz="900" dirty="0" smtClean="0"/>
              <a:t>Gira G1 </a:t>
            </a:r>
            <a:r>
              <a:rPr lang="ru-RU" sz="900" dirty="0" smtClean="0"/>
              <a:t>к сети. Проводной вариант через  кабель </a:t>
            </a:r>
            <a:r>
              <a:rPr lang="en-US" sz="900" dirty="0" smtClean="0"/>
              <a:t>UTP. </a:t>
            </a:r>
            <a:r>
              <a:rPr lang="ru-RU" sz="900" dirty="0" smtClean="0"/>
              <a:t> Беспроводной вариант подключения к сети через протокол </a:t>
            </a:r>
            <a:r>
              <a:rPr lang="en-US" sz="900" dirty="0" err="1" smtClean="0"/>
              <a:t>WiFi</a:t>
            </a:r>
            <a:r>
              <a:rPr lang="en-US" sz="900" dirty="0"/>
              <a:t>.</a:t>
            </a:r>
            <a:endParaRPr lang="ru-RU" sz="900" dirty="0"/>
          </a:p>
        </p:txBody>
      </p:sp>
      <p:pic>
        <p:nvPicPr>
          <p:cNvPr id="8" name="Picture 2" descr="http://www.gira.com/abbildungen/gira_Neuheiten-2014_G1_444x300_Mikrofon_8136_13959098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28800"/>
            <a:ext cx="4229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gira.com/abbildungen/gira_Neuheiten-2014_G1_444x300_ein-Geraet-alle-Moeglichkeiten_en_205396_8137_14518948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4229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2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smtClean="0"/>
              <a:t>Gira KNX</a:t>
            </a:r>
            <a:endParaRPr lang="ru-RU" sz="14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1000" dirty="0" smtClean="0"/>
              <a:t>При помощи устройства  </a:t>
            </a:r>
            <a:r>
              <a:rPr lang="en-US" sz="1000" dirty="0" smtClean="0"/>
              <a:t>Gira KNX IP-Router</a:t>
            </a:r>
            <a:r>
              <a:rPr lang="ru-RU" sz="1000" dirty="0" smtClean="0"/>
              <a:t> панель интегрируется в систему управления </a:t>
            </a:r>
            <a:r>
              <a:rPr lang="en-US" sz="1000" dirty="0" smtClean="0"/>
              <a:t>KNX.</a:t>
            </a:r>
            <a:endParaRPr lang="ru-RU" sz="1000" dirty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499992" y="4908301"/>
            <a:ext cx="3610744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err="1" smtClean="0"/>
              <a:t>Домофонная</a:t>
            </a:r>
            <a:r>
              <a:rPr lang="ru-RU" sz="1400" b="1" dirty="0" smtClean="0"/>
              <a:t> система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При помощи устройства  </a:t>
            </a:r>
            <a:r>
              <a:rPr lang="en-US" sz="900" dirty="0" smtClean="0"/>
              <a:t>Gira  TKS-IP </a:t>
            </a:r>
            <a:r>
              <a:rPr lang="ru-RU" sz="900" dirty="0" smtClean="0"/>
              <a:t>панель интегрируется в </a:t>
            </a:r>
            <a:r>
              <a:rPr lang="ru-RU" sz="900" dirty="0" err="1" smtClean="0"/>
              <a:t>домофонную</a:t>
            </a:r>
            <a:r>
              <a:rPr lang="ru-RU" sz="900" dirty="0" smtClean="0"/>
              <a:t> систему </a:t>
            </a:r>
            <a:r>
              <a:rPr lang="en-US" sz="900" dirty="0" smtClean="0"/>
              <a:t> Gira.</a:t>
            </a:r>
            <a:endParaRPr lang="ru-RU" sz="900" dirty="0"/>
          </a:p>
        </p:txBody>
      </p:sp>
      <p:pic>
        <p:nvPicPr>
          <p:cNvPr id="14340" name="Picture 4" descr="Gira KNX/IP-Ro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25357"/>
            <a:ext cx="1148004" cy="17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Gira TKS-IP-Gatew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329" y="2746596"/>
            <a:ext cx="2201466" cy="176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Gira G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54" y="1124744"/>
            <a:ext cx="1978618" cy="328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Gira G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03" y="1182795"/>
            <a:ext cx="1978618" cy="328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70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Комплексное решение управлением инженерными системами здания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ttp://www.gira.com/abbildungen/g1_weiss_funktionensuebersicht_900x480_en_8132_14476799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0" y="1412776"/>
            <a:ext cx="9169482" cy="489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00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Функционал</a:t>
            </a:r>
            <a:endParaRPr lang="ru-RU" sz="18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Обзор функций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Все функции отображаются на основном экране. Центральные функции отображаются на этом экране и могут быть открыты</a:t>
            </a:r>
            <a:r>
              <a:rPr lang="ru-RU" sz="1000" dirty="0" smtClean="0"/>
              <a:t>.</a:t>
            </a:r>
            <a:endParaRPr lang="ru-RU" sz="1000" dirty="0"/>
          </a:p>
          <a:p>
            <a:pPr marL="0" indent="0">
              <a:buNone/>
            </a:pPr>
            <a:endParaRPr lang="ru-RU" sz="10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071574" y="4941166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Погодная станция</a:t>
            </a:r>
            <a:endParaRPr lang="en-US" sz="14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Онлайн сервисы отображения погоды в вашем регионе от </a:t>
            </a:r>
            <a:r>
              <a:rPr lang="en-US" sz="900" dirty="0" smtClean="0"/>
              <a:t>Gira.</a:t>
            </a:r>
            <a:r>
              <a:rPr lang="ru-RU" sz="900" dirty="0" smtClean="0"/>
              <a:t> 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203848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Управление освещением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Управление освещением выполнено максимально гибким.</a:t>
            </a:r>
            <a:r>
              <a:rPr lang="en-US" sz="900" dirty="0" smtClean="0"/>
              <a:t>  </a:t>
            </a:r>
            <a:r>
              <a:rPr lang="ru-RU" sz="900" dirty="0" smtClean="0"/>
              <a:t>Различные варианты отображения и управления освещением.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0242" name="Picture 2" descr="http://www.gira.com/abbildungen/gira_Neuheiten-2014_G1_288x330_Funktionsuebersicht_en_205396_8140_1451895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gira.com/abbildungen/gira_G1_weiss_288x330_Lichtsteuerung_en_8141_14476813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gira.com/abbildungen/gira_Neuheiten-2014_G1_288x330_Wetterstation_en_205396_8142_14518955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71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Функционал</a:t>
            </a:r>
            <a:endParaRPr lang="ru-RU" sz="18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Управление сценариями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1000" dirty="0" smtClean="0"/>
              <a:t>Данный режим позволяет вызывать и создавать сценарии пользователю, простым прикосновением пальца .</a:t>
            </a:r>
            <a:endParaRPr lang="ru-RU" sz="1000" dirty="0"/>
          </a:p>
          <a:p>
            <a:pPr marL="0" indent="0">
              <a:buNone/>
            </a:pPr>
            <a:endParaRPr lang="ru-RU" sz="10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071575" y="4941166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Управление жалюзи</a:t>
            </a:r>
            <a:endParaRPr lang="en-US" sz="14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Управление </a:t>
            </a:r>
            <a:r>
              <a:rPr lang="ru-RU" sz="900" dirty="0" err="1" smtClean="0"/>
              <a:t>рольставнями</a:t>
            </a:r>
            <a:r>
              <a:rPr lang="ru-RU" sz="900" dirty="0" smtClean="0"/>
              <a:t> и жалюзи позволяет открыть/закрыть, а так же выбрать положение ламелей.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203848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Интеграция домофона </a:t>
            </a:r>
            <a:r>
              <a:rPr lang="en-US" sz="1400" b="1" dirty="0" smtClean="0"/>
              <a:t>Gira</a:t>
            </a:r>
            <a:endParaRPr lang="ru-RU" sz="14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При помощи </a:t>
            </a:r>
            <a:r>
              <a:rPr lang="en-US" sz="900" dirty="0" smtClean="0"/>
              <a:t>TCS-IP </a:t>
            </a:r>
            <a:r>
              <a:rPr lang="ru-RU" sz="900" dirty="0" smtClean="0"/>
              <a:t> устройство интегрируется в </a:t>
            </a:r>
            <a:r>
              <a:rPr lang="ru-RU" sz="900" dirty="0" err="1" smtClean="0"/>
              <a:t>домофонную</a:t>
            </a:r>
            <a:r>
              <a:rPr lang="ru-RU" sz="900" dirty="0" smtClean="0"/>
              <a:t> систему,  </a:t>
            </a:r>
            <a:r>
              <a:rPr lang="en-US" sz="900" dirty="0" smtClean="0"/>
              <a:t>Gira G1 </a:t>
            </a:r>
            <a:r>
              <a:rPr lang="ru-RU" sz="900" dirty="0" smtClean="0"/>
              <a:t>используется в качестве квартирной станции.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0" name="Picture 2" descr="http://www.gira.com/abbildungen/gira_G1_weiss_288x330_Szene_en_8143_1447680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gira.com/abbildungen/gira_G1_weiss_288x330_TKS_en_8145_14476803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93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gira.com/abbildungen/gira_G1_weiss_288x330_Jalousiesteuerung_en_8146_14476812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93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02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Функционал</a:t>
            </a:r>
            <a:endParaRPr lang="ru-RU" sz="18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2850461" cy="1184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Ручной или автоматический контроль температурных режимов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1000" dirty="0" smtClean="0"/>
              <a:t>Устройство позволяет дистанционно управлять предустановленным в систему </a:t>
            </a:r>
            <a:r>
              <a:rPr lang="en-US" sz="1000" dirty="0" smtClean="0"/>
              <a:t>KNX </a:t>
            </a:r>
            <a:r>
              <a:rPr lang="ru-RU" sz="1000" dirty="0" smtClean="0"/>
              <a:t>устройством с функцией «термостат»</a:t>
            </a:r>
            <a:endParaRPr lang="ru-RU" sz="1000" dirty="0"/>
          </a:p>
          <a:p>
            <a:pPr marL="0" indent="0">
              <a:buNone/>
            </a:pPr>
            <a:endParaRPr lang="ru-RU" sz="10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071575" y="4941166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Центральная функция</a:t>
            </a:r>
            <a:endParaRPr lang="en-US" sz="14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Опустив ладонь на экран устройства, появится  центральная функция «Выключить все», управление всем освещением в конкретном помещении и т.д.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203848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Передача значений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900" dirty="0" smtClean="0"/>
              <a:t>Эта функция может использоваться при выставлении определенного уровня яркости, температурного значения. Положения жалюзи</a:t>
            </a:r>
            <a:endParaRPr lang="ru-RU" sz="900" dirty="0"/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2290" name="Picture 2" descr="http://www.gira.com/abbildungen/gira_G1_weiss_288x330_Raumtemperaturregler_en_205396_8147_14497448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93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gira.com/abbildungen/NEU_gira_Neuheiten-2014_G1_288x330_Wertgeber_en_205396_8149_14518962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www.gira.com/abbildungen/gira_G1_weiss_288x330_Direktfunktion_en_8150_14476811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820" y="1484784"/>
            <a:ext cx="27432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60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Функционал</a:t>
            </a:r>
            <a:endParaRPr lang="ru-RU" sz="18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529851" y="4005064"/>
            <a:ext cx="2850461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Выбор языка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1000" dirty="0" smtClean="0"/>
              <a:t>При первой загрузке устройства, программа предлагает выбрать удобный для вашего использования язык.</a:t>
            </a:r>
          </a:p>
          <a:p>
            <a:pPr marL="0" indent="0">
              <a:buNone/>
            </a:pPr>
            <a:r>
              <a:rPr lang="ru-RU" sz="1000" dirty="0" smtClean="0"/>
              <a:t>Доступно 22 языка, в том числе и русский.</a:t>
            </a:r>
            <a:endParaRPr lang="ru-RU" sz="1000" dirty="0"/>
          </a:p>
          <a:p>
            <a:pPr marL="0" indent="0">
              <a:buNone/>
            </a:pPr>
            <a:endParaRPr lang="ru-RU" sz="1000" dirty="0"/>
          </a:p>
        </p:txBody>
      </p:sp>
      <p:pic>
        <p:nvPicPr>
          <p:cNvPr id="13314" name="Picture 2" descr="http://www.gira.de/gebaeudetechnik/produkte/neuheiten/g1/images/g1-funktion-sprach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47" y="980728"/>
            <a:ext cx="2790825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Sprach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851" y="2857153"/>
            <a:ext cx="1143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4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Монтаж устройства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http://www.gira.com/abbildungen/gira_Neuheiten-2014_G1_900x480_einfache-Installation_8133_13959091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22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4799" y="26064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Порядок установки</a:t>
            </a:r>
            <a:endParaRPr lang="ru-RU" sz="1800" dirty="0"/>
          </a:p>
        </p:txBody>
      </p:sp>
      <p:pic>
        <p:nvPicPr>
          <p:cNvPr id="8194" name="Picture 2" descr="Montage Schritt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843408" cy="118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ontage Schritt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2472363" cy="187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ontage Schritt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82" y="4462046"/>
            <a:ext cx="1704818" cy="198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Montage Schritt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963" y="1683709"/>
            <a:ext cx="981200" cy="37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Montage Schritt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476" y="3644823"/>
            <a:ext cx="981200" cy="37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Montage Schritt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476" y="5905231"/>
            <a:ext cx="981200" cy="37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82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Варианты подключения</a:t>
            </a:r>
            <a:endParaRPr lang="ru-RU" sz="18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09371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/>
              <a:t>Power over </a:t>
            </a:r>
            <a:r>
              <a:rPr lang="en-US" sz="2200" b="1" dirty="0" smtClean="0"/>
              <a:t>Ethernet (</a:t>
            </a:r>
            <a:r>
              <a:rPr lang="en-US" sz="2200" b="1" dirty="0" err="1" smtClean="0"/>
              <a:t>PoE</a:t>
            </a:r>
            <a:r>
              <a:rPr lang="en-US" sz="2200" b="1" dirty="0" smtClean="0"/>
              <a:t>)</a:t>
            </a:r>
            <a:endParaRPr lang="ru-RU" sz="22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1400" dirty="0"/>
              <a:t>Высокое качество дизайна Gira G1 подчеркивают и материалы, применяемые для его производства. Универсальное защитное стекло толщиной 1 мм устойчиво к царапинам, прочный металлический каркас также придает Gira G1 привлекательный внешний вид, а стеклопластиковая рамка обеспечивает стабильность установки устройства на стене.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084168" y="493008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 smtClean="0"/>
              <a:t>24V</a:t>
            </a:r>
            <a:endParaRPr lang="ru-RU" sz="22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1400" dirty="0"/>
              <a:t>Высокое качество дизайна Gira G1 подчеркивают и материалы, применяемые для его производства. Универсальное защитное стекло толщиной 1 мм устойчиво к царапинам, прочный металлический каркас также придает Gira G1 привлекательный внешний вид, а стеклопластиковая рамка обеспечивает стабильность установки устройства на стене.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9220" name="Picture 4" descr="http://www.gira.de/gebaeudetechnik/produkte/neuheiten/g1/images/g1-anschluss-p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9" y="1772816"/>
            <a:ext cx="279082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gira.de/gebaeudetechnik/produkte/neuheiten/g1/images/g1-anschluss-wlan-2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2816"/>
            <a:ext cx="279082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www.gira.de/gebaeudetechnik/produkte/neuheiten/g1/images/g1-anschluss-wlan-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440" y="1779547"/>
            <a:ext cx="279082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3203848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 smtClean="0"/>
              <a:t>230V</a:t>
            </a:r>
            <a:endParaRPr lang="ru-RU" sz="2200" b="1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1400" dirty="0"/>
              <a:t>Высокое качество дизайна Gira G1 подчеркивают и материалы, применяемые для его производства. Универсальное защитное стекло толщиной 1 мм устойчиво к царапинам, прочный металлический каркас также придает Gira G1 привлекательный внешний вид, а стеклопластиковая рамка обеспечивает стабильность установки устройства на стене.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4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9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Варианты для заказа</a:t>
            </a:r>
            <a:endParaRPr lang="ru-RU" sz="1800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203848" y="4941167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de-DE" sz="1200" dirty="0"/>
              <a:t>206905 Gira G1 </a:t>
            </a:r>
            <a:r>
              <a:rPr lang="de-DE" sz="1200" dirty="0" err="1"/>
              <a:t>PoE</a:t>
            </a:r>
            <a:r>
              <a:rPr lang="de-DE" sz="1200" dirty="0"/>
              <a:t> </a:t>
            </a:r>
            <a:r>
              <a:rPr lang="ru-RU" sz="1200" dirty="0" smtClean="0"/>
              <a:t>черное стекло</a:t>
            </a:r>
          </a:p>
          <a:p>
            <a:pPr marL="0" indent="0">
              <a:buNone/>
            </a:pPr>
            <a:r>
              <a:rPr lang="de-DE" sz="1200" dirty="0"/>
              <a:t>206705 Gira G1 230 V </a:t>
            </a:r>
            <a:r>
              <a:rPr lang="ru-RU" sz="1200" dirty="0" smtClean="0"/>
              <a:t>черное стекло</a:t>
            </a:r>
          </a:p>
          <a:p>
            <a:pPr marL="0" indent="0">
              <a:buNone/>
            </a:pPr>
            <a:r>
              <a:rPr lang="de-DE" sz="1200" dirty="0" smtClean="0"/>
              <a:t>207705 </a:t>
            </a:r>
            <a:r>
              <a:rPr lang="de-DE" sz="1200" dirty="0"/>
              <a:t>Gira G1 24 V </a:t>
            </a:r>
            <a:r>
              <a:rPr lang="ru-RU" sz="1200" dirty="0" smtClean="0"/>
              <a:t>черное стекло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6386" name="Picture 2" descr="http://www.gira.de/gebaeudetechnik/produkte/neuheiten/g1/images/g1-td-verpacku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1310"/>
            <a:ext cx="2905125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G1 Schwar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89" y="2060848"/>
            <a:ext cx="136207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G1 Weiß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060848"/>
            <a:ext cx="136207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6156176" y="4941166"/>
            <a:ext cx="2706445" cy="1184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de-DE" sz="1300" dirty="0" smtClean="0"/>
              <a:t>2069</a:t>
            </a:r>
            <a:r>
              <a:rPr lang="ru-RU" sz="1300" dirty="0" smtClean="0"/>
              <a:t>12</a:t>
            </a:r>
            <a:r>
              <a:rPr lang="de-DE" sz="1300" dirty="0" smtClean="0"/>
              <a:t> </a:t>
            </a:r>
            <a:r>
              <a:rPr lang="de-DE" sz="1300" dirty="0"/>
              <a:t>Gira G1 </a:t>
            </a:r>
            <a:r>
              <a:rPr lang="de-DE" sz="1300" dirty="0" err="1"/>
              <a:t>PoE</a:t>
            </a:r>
            <a:r>
              <a:rPr lang="de-DE" sz="1300" dirty="0"/>
              <a:t> </a:t>
            </a:r>
            <a:r>
              <a:rPr lang="ru-RU" sz="1300" dirty="0" smtClean="0"/>
              <a:t>белое стекло</a:t>
            </a:r>
          </a:p>
          <a:p>
            <a:pPr marL="0" indent="0">
              <a:buNone/>
            </a:pPr>
            <a:r>
              <a:rPr lang="de-DE" sz="1300" dirty="0" smtClean="0"/>
              <a:t>2067</a:t>
            </a:r>
            <a:r>
              <a:rPr lang="ru-RU" sz="1300" dirty="0" smtClean="0"/>
              <a:t>12</a:t>
            </a:r>
            <a:r>
              <a:rPr lang="de-DE" sz="1300" dirty="0" smtClean="0"/>
              <a:t> </a:t>
            </a:r>
            <a:r>
              <a:rPr lang="de-DE" sz="1300" dirty="0"/>
              <a:t>Gira G1 230 V </a:t>
            </a:r>
            <a:r>
              <a:rPr lang="de-DE" sz="1300" dirty="0" err="1" smtClean="0"/>
              <a:t>PoE</a:t>
            </a:r>
            <a:r>
              <a:rPr lang="de-DE" sz="1300" dirty="0" smtClean="0"/>
              <a:t> </a:t>
            </a:r>
            <a:r>
              <a:rPr lang="ru-RU" sz="1300" dirty="0" smtClean="0"/>
              <a:t>белое стекло</a:t>
            </a:r>
          </a:p>
          <a:p>
            <a:pPr marL="0" indent="0">
              <a:buNone/>
            </a:pPr>
            <a:r>
              <a:rPr lang="de-DE" sz="1300" dirty="0" smtClean="0"/>
              <a:t>2077</a:t>
            </a:r>
            <a:r>
              <a:rPr lang="ru-RU" sz="1300" dirty="0" smtClean="0"/>
              <a:t>12</a:t>
            </a:r>
            <a:r>
              <a:rPr lang="de-DE" sz="1300" dirty="0" smtClean="0"/>
              <a:t> </a:t>
            </a:r>
            <a:r>
              <a:rPr lang="de-DE" sz="1300" dirty="0"/>
              <a:t>Gira G1 24 V </a:t>
            </a:r>
            <a:r>
              <a:rPr lang="de-DE" sz="1300" dirty="0" err="1" smtClean="0"/>
              <a:t>PoE</a:t>
            </a:r>
            <a:r>
              <a:rPr lang="de-DE" sz="1300" dirty="0" smtClean="0"/>
              <a:t> </a:t>
            </a:r>
            <a:r>
              <a:rPr lang="ru-RU" sz="1300" dirty="0" smtClean="0"/>
              <a:t>белое стекло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14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6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8280</TotalTime>
  <Words>607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Gira G1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Комплексное решение управлением инженерными системами здания</vt:lpstr>
      <vt:lpstr>Функционал</vt:lpstr>
      <vt:lpstr>Функционал</vt:lpstr>
      <vt:lpstr>Функционал</vt:lpstr>
      <vt:lpstr>Функционал</vt:lpstr>
      <vt:lpstr>Монтаж устройства</vt:lpstr>
      <vt:lpstr>Порядок установки</vt:lpstr>
      <vt:lpstr>Варианты подключения</vt:lpstr>
      <vt:lpstr>Варианты для заказа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Gira G1</dc:title>
  <dc:creator>Алексей</dc:creator>
  <cp:lastModifiedBy>Алексей</cp:lastModifiedBy>
  <cp:revision>33</cp:revision>
  <dcterms:created xsi:type="dcterms:W3CDTF">2016-02-11T13:49:04Z</dcterms:created>
  <dcterms:modified xsi:type="dcterms:W3CDTF">2016-02-17T07:50:00Z</dcterms:modified>
</cp:coreProperties>
</file>